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58" r:id="rId5"/>
    <p:sldId id="259" r:id="rId6"/>
    <p:sldId id="264" r:id="rId7"/>
    <p:sldId id="260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C821B7-62AF-44CD-80AA-33ACD9883421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7BD37-02F1-48FB-AE8F-CB7675F0357F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7BD37-02F1-48FB-AE8F-CB7675F0357F}" type="slidenum">
              <a:rPr lang="en-US" smtClean="0"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Sightings</a:t>
            </a:r>
            <a:r>
              <a:rPr lang="en-US" baseline="0" dirty="0" smtClean="0"/>
              <a:t> were around the early 1930’s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7BD37-02F1-48FB-AE8F-CB7675F0357F}" type="slidenum">
              <a:rPr lang="en-US" smtClean="0"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5A920-2628-4C08-BBB0-B39F5D410EFE}" type="datetimeFigureOut">
              <a:rPr lang="en-US" smtClean="0"/>
              <a:t>11/17/2010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4E270-7459-41A1-AF5D-68D18BA9862B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cK_bNO8kQc&amp;feature=related" TargetMode="Externa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543050"/>
          </a:xfrm>
          <a:noFill/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  <a:latin typeface="Engravers MT" pitchFamily="18" charset="0"/>
                <a:ea typeface="Gungsuh" pitchFamily="18" charset="-127"/>
              </a:rPr>
              <a:t>Scotland</a:t>
            </a:r>
            <a:endParaRPr lang="en-US" sz="7200" dirty="0">
              <a:solidFill>
                <a:schemeClr val="bg1"/>
              </a:solidFill>
              <a:latin typeface="Engravers MT" pitchFamily="18" charset="0"/>
              <a:ea typeface="Gungsuh" pitchFamily="18" charset="-127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scotland_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59476" y="1372716"/>
            <a:ext cx="7070124" cy="51042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are Scottish Clans?</a:t>
            </a:r>
            <a:endParaRPr lang="en-US" dirty="0"/>
          </a:p>
        </p:txBody>
      </p:sp>
      <p:pic>
        <p:nvPicPr>
          <p:cNvPr id="4" name="Content Placeholder 3" descr="clan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143000"/>
            <a:ext cx="487680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dirty="0" smtClean="0"/>
              <a:t>Scottish Culture in Early America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dirty="0" smtClean="0"/>
              <a:t>The Scottish had much in common with the native people of America </a:t>
            </a:r>
          </a:p>
          <a:p>
            <a:r>
              <a:rPr lang="en-US" dirty="0" smtClean="0"/>
              <a:t>Land was viewed as a resource, not a commodity</a:t>
            </a:r>
          </a:p>
          <a:p>
            <a:r>
              <a:rPr lang="en-US" dirty="0" smtClean="0"/>
              <a:t>Both organized themselves into clans</a:t>
            </a:r>
          </a:p>
          <a:p>
            <a:r>
              <a:rPr lang="en-US" dirty="0" smtClean="0"/>
              <a:t>Native ceremonial dances were similar</a:t>
            </a:r>
          </a:p>
          <a:p>
            <a:r>
              <a:rPr lang="en-US" dirty="0" smtClean="0"/>
              <a:t>Names had special meanings</a:t>
            </a:r>
          </a:p>
          <a:p>
            <a:r>
              <a:rPr lang="en-US" dirty="0" smtClean="0"/>
              <a:t>Both native Americans and the Scottish had quarrels with England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438400"/>
            <a:ext cx="8229600" cy="1112838"/>
          </a:xfrm>
        </p:spPr>
        <p:txBody>
          <a:bodyPr/>
          <a:lstStyle/>
          <a:p>
            <a:r>
              <a:rPr lang="en-US" dirty="0" smtClean="0">
                <a:hlinkClick r:id="rId3"/>
              </a:rPr>
              <a:t>The Current Culture of Scotland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uk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57600" y="457200"/>
            <a:ext cx="2362200" cy="5638800"/>
          </a:xfrm>
        </p:spPr>
      </p:pic>
      <p:sp>
        <p:nvSpPr>
          <p:cNvPr id="5" name="TextBox 4"/>
          <p:cNvSpPr txBox="1"/>
          <p:nvPr/>
        </p:nvSpPr>
        <p:spPr>
          <a:xfrm>
            <a:off x="0" y="4800600"/>
            <a:ext cx="419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Population of Scotland: 5,054,800 </a:t>
            </a:r>
            <a:endParaRPr lang="en-US" sz="2400" dirty="0"/>
          </a:p>
        </p:txBody>
      </p:sp>
      <p:pic>
        <p:nvPicPr>
          <p:cNvPr id="6" name="Picture 5" descr="arizona-color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48400" y="609600"/>
            <a:ext cx="2590800" cy="29016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3600" y="3505200"/>
            <a:ext cx="32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Population of Arizona: 5,743,834</a:t>
            </a:r>
            <a:endParaRPr lang="en-US" sz="2400" dirty="0"/>
          </a:p>
        </p:txBody>
      </p:sp>
      <p:pic>
        <p:nvPicPr>
          <p:cNvPr id="8" name="Picture 7" descr="map-of-scotlan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905000"/>
            <a:ext cx="3556000" cy="2819400"/>
          </a:xfrm>
          <a:prstGeom prst="rect">
            <a:avLst/>
          </a:prstGeom>
        </p:spPr>
      </p:pic>
      <p:pic>
        <p:nvPicPr>
          <p:cNvPr id="9" name="Picture 8" descr="thumbnailCA1F49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7920" y="4343400"/>
            <a:ext cx="2316480" cy="1447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8400" y="5715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Mongolian Baiti" pitchFamily="66" charset="0"/>
                <a:cs typeface="Mongolian Baiti" pitchFamily="66" charset="0"/>
              </a:rPr>
              <a:t>Scotland has roughly the same amount of land mass as South Carolina.</a:t>
            </a:r>
            <a:endParaRPr lang="en-US" dirty="0">
              <a:latin typeface="Mongolian Baiti" pitchFamily="66" charset="0"/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Climate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077200" cy="1219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climate of Scotland is temperate, very changeable and rarely extreme. Winters are very cold, and it is not uncommon to see icebergs in the spring. </a:t>
            </a:r>
          </a:p>
          <a:p>
            <a:endParaRPr lang="en-US" dirty="0"/>
          </a:p>
        </p:txBody>
      </p:sp>
      <p:pic>
        <p:nvPicPr>
          <p:cNvPr id="4" name="Picture 3" descr="42i99o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2514600"/>
            <a:ext cx="3911600" cy="3238500"/>
          </a:xfrm>
          <a:prstGeom prst="rect">
            <a:avLst/>
          </a:prstGeom>
        </p:spPr>
      </p:pic>
      <p:pic>
        <p:nvPicPr>
          <p:cNvPr id="5" name="Picture 4" descr="summ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25908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Loch Ness is located in the Scottish Highlands at 57°18′N 4°27′W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loch_ness_mons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42032" y="1981200"/>
            <a:ext cx="4059936" cy="3485229"/>
          </a:xfrm>
        </p:spPr>
      </p:pic>
      <p:sp>
        <p:nvSpPr>
          <p:cNvPr id="5" name="TextBox 4"/>
          <p:cNvSpPr txBox="1"/>
          <p:nvPr/>
        </p:nvSpPr>
        <p:spPr>
          <a:xfrm>
            <a:off x="381000" y="0"/>
            <a:ext cx="838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Some think it is a plesiosaur. A plesiosaur is a prehistoric cold blooded, air breathing marine reptile. Some say the water of the loch </a:t>
            </a:r>
            <a:r>
              <a:rPr lang="en-US" dirty="0" smtClean="0"/>
              <a:t>ness</a:t>
            </a:r>
            <a:r>
              <a:rPr lang="en-US" dirty="0" smtClean="0"/>
              <a:t> is too cold for a cold blooded creature.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76400" y="609600"/>
            <a:ext cx="701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Is it a new species of long neck seal? No one has ever seen one basking on a rock.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4478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Could it be an elephant swimming? Many circuses were in town throughout the sightings.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95400" y="5486400"/>
            <a:ext cx="373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Maybe an overgrown eel?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9000" y="6019800"/>
            <a:ext cx="4724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Sturgeon?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76800" y="6477000"/>
            <a:ext cx="3581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Or  long-necked newt?</a:t>
            </a:r>
            <a:endParaRPr lang="en-US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Scottish Culture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blackhous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219200"/>
            <a:ext cx="2159000" cy="2032000"/>
          </a:xfrm>
        </p:spPr>
      </p:pic>
      <p:pic>
        <p:nvPicPr>
          <p:cNvPr id="5" name="Picture 4" descr="endinburgh castl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0400" y="1524000"/>
            <a:ext cx="2043617" cy="3047499"/>
          </a:xfrm>
          <a:prstGeom prst="rect">
            <a:avLst/>
          </a:prstGeom>
        </p:spPr>
      </p:pic>
      <p:pic>
        <p:nvPicPr>
          <p:cNvPr id="6" name="Picture 5" descr="highland co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1219200"/>
            <a:ext cx="2819400" cy="1874072"/>
          </a:xfrm>
          <a:prstGeom prst="rect">
            <a:avLst/>
          </a:prstGeom>
        </p:spPr>
      </p:pic>
      <p:pic>
        <p:nvPicPr>
          <p:cNvPr id="7" name="Picture 6" descr="scottish bagpip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72200" y="3810000"/>
            <a:ext cx="1676400" cy="2522018"/>
          </a:xfrm>
          <a:prstGeom prst="rect">
            <a:avLst/>
          </a:prstGeom>
        </p:spPr>
      </p:pic>
      <p:pic>
        <p:nvPicPr>
          <p:cNvPr id="8" name="Picture 7" descr="wis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57200" y="4800600"/>
            <a:ext cx="2159000" cy="1409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-The </a:t>
            </a:r>
            <a:r>
              <a:rPr lang="en-US" dirty="0"/>
              <a:t>O</a:t>
            </a:r>
            <a:r>
              <a:rPr lang="en-US" dirty="0" smtClean="0"/>
              <a:t>fficial </a:t>
            </a:r>
            <a:r>
              <a:rPr lang="en-US" dirty="0"/>
              <a:t>D</a:t>
            </a:r>
            <a:r>
              <a:rPr lang="en-US" dirty="0" smtClean="0"/>
              <a:t>rink of Scotland-</a:t>
            </a:r>
            <a:endParaRPr lang="en-US" dirty="0"/>
          </a:p>
        </p:txBody>
      </p:sp>
      <p:pic>
        <p:nvPicPr>
          <p:cNvPr id="4" name="Content Placeholder 3" descr="whisk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3429000"/>
            <a:ext cx="6849014" cy="2062956"/>
          </a:xfrm>
        </p:spPr>
      </p:pic>
      <p:sp>
        <p:nvSpPr>
          <p:cNvPr id="5" name="TextBox 4"/>
          <p:cNvSpPr txBox="1"/>
          <p:nvPr/>
        </p:nvSpPr>
        <p:spPr>
          <a:xfrm>
            <a:off x="2209800" y="1447800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In Gaelic</a:t>
            </a:r>
            <a:r>
              <a:rPr lang="en-US" sz="2400" dirty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 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it is called 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uisge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 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beatha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 (pronounced 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oosh-ga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 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beh</a:t>
            </a:r>
            <a:r>
              <a:rPr lang="en-US" sz="2400" dirty="0" smtClean="0">
                <a:latin typeface="Mongolian Baiti" pitchFamily="66" charset="0"/>
                <a:ea typeface="Ebrima" pitchFamily="2" charset="0"/>
                <a:cs typeface="Mongolian Baiti" pitchFamily="66" charset="0"/>
              </a:rPr>
              <a:t>-huh), meaning water of life.</a:t>
            </a:r>
            <a:endParaRPr lang="en-US" sz="2400" dirty="0">
              <a:latin typeface="Mongolian Baiti" pitchFamily="66" charset="0"/>
              <a:ea typeface="Ebrima" pitchFamily="2" charset="0"/>
              <a:cs typeface="Mongolian Bait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Edinburgh was the first city in the world which had its own fire-brigade</a:t>
            </a:r>
            <a:endParaRPr lang="en-US" dirty="0"/>
          </a:p>
        </p:txBody>
      </p:sp>
      <p:pic>
        <p:nvPicPr>
          <p:cNvPr id="4" name="Content Placeholder 3" descr="2509253265_fc2d0d581c_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338379"/>
            <a:ext cx="5682602" cy="55196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Official Coat of Arms</a:t>
            </a:r>
            <a:endParaRPr lang="en-US" dirty="0"/>
          </a:p>
        </p:txBody>
      </p:sp>
      <p:pic>
        <p:nvPicPr>
          <p:cNvPr id="4" name="Content Placeholder 3" descr="coatbri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914400"/>
            <a:ext cx="4800600" cy="3213957"/>
          </a:xfrm>
        </p:spPr>
      </p:pic>
      <p:sp>
        <p:nvSpPr>
          <p:cNvPr id="5" name="TextBox 4"/>
          <p:cNvSpPr txBox="1"/>
          <p:nvPr/>
        </p:nvSpPr>
        <p:spPr>
          <a:xfrm>
            <a:off x="1905000" y="4180344"/>
            <a:ext cx="5638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lion represents England, and the unicorn represents Scotland. The unicorn is Scotland’s official national animal. It was chosen because in mediaeval times a free unicorn was considered a very dangerous beast </a:t>
            </a:r>
            <a:r>
              <a:rPr lang="en-US" sz="2400" dirty="0"/>
              <a:t> </a:t>
            </a:r>
            <a:r>
              <a:rPr lang="en-US" sz="2400" dirty="0" smtClean="0"/>
              <a:t>and only a virgin could tame a unicorn.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130</TotalTime>
  <Words>308</Words>
  <Application>Microsoft Office PowerPoint</Application>
  <PresentationFormat>On-screen Show (4:3)</PresentationFormat>
  <Paragraphs>31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Scotland</vt:lpstr>
      <vt:lpstr>Slide 2</vt:lpstr>
      <vt:lpstr>Climate </vt:lpstr>
      <vt:lpstr>The Loch Ness is located in the Scottish Highlands at 57°18′N 4°27′W</vt:lpstr>
      <vt:lpstr>Slide 5</vt:lpstr>
      <vt:lpstr>Scottish Culture </vt:lpstr>
      <vt:lpstr>-The Official Drink of Scotland-</vt:lpstr>
      <vt:lpstr>Edinburgh was the first city in the world which had its own fire-brigade</vt:lpstr>
      <vt:lpstr>Official Coat of Arms</vt:lpstr>
      <vt:lpstr>What are Scottish Clans?</vt:lpstr>
      <vt:lpstr>Scottish Culture in Early America </vt:lpstr>
      <vt:lpstr>The Current Culture of Scotland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Scotland</dc:title>
  <dc:creator>Jessica Forgety</dc:creator>
  <cp:lastModifiedBy>Jessica Forgety</cp:lastModifiedBy>
  <cp:revision>14</cp:revision>
  <dcterms:created xsi:type="dcterms:W3CDTF">2010-11-17T16:48:01Z</dcterms:created>
  <dcterms:modified xsi:type="dcterms:W3CDTF">2010-11-17T18:58:45Z</dcterms:modified>
</cp:coreProperties>
</file>